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ppt/changesInfos/changesInfo1.xml" ContentType="application/vnd.ms-powerpoint.changes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F972C8-142F-E6BE-E0B9-494447A54AFF}" v="346" dt="2021-05-19T13:36:36.225"/>
    <p1510:client id="{91F70D57-5C8C-429A-BEC6-5BAC4865B815}" v="30" dt="2021-05-12T13:55:00.3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airun Miah" userId="S::bc333km1@bristol-schools.uk::fe018ea4-624c-4979-bb53-2ca5d924b004" providerId="AD" clId="Web-{05F972C8-142F-E6BE-E0B9-494447A54AFF}"/>
    <pc:docChg chg="modSld">
      <pc:chgData name="Khairun Miah" userId="S::bc333km1@bristol-schools.uk::fe018ea4-624c-4979-bb53-2ca5d924b004" providerId="AD" clId="Web-{05F972C8-142F-E6BE-E0B9-494447A54AFF}" dt="2021-05-19T13:36:36.225" v="219" actId="14100"/>
      <pc:docMkLst>
        <pc:docMk/>
      </pc:docMkLst>
      <pc:sldChg chg="addSp modSp">
        <pc:chgData name="Khairun Miah" userId="S::bc333km1@bristol-schools.uk::fe018ea4-624c-4979-bb53-2ca5d924b004" providerId="AD" clId="Web-{05F972C8-142F-E6BE-E0B9-494447A54AFF}" dt="2021-05-19T13:36:36.225" v="219" actId="14100"/>
        <pc:sldMkLst>
          <pc:docMk/>
          <pc:sldMk cId="109857222" sldId="256"/>
        </pc:sldMkLst>
        <pc:spChg chg="mod">
          <ac:chgData name="Khairun Miah" userId="S::bc333km1@bristol-schools.uk::fe018ea4-624c-4979-bb53-2ca5d924b004" providerId="AD" clId="Web-{05F972C8-142F-E6BE-E0B9-494447A54AFF}" dt="2021-05-19T12:52:30.166" v="122" actId="20577"/>
          <ac:spMkLst>
            <pc:docMk/>
            <pc:sldMk cId="109857222" sldId="256"/>
            <ac:spMk id="4" creationId="{1FD0849C-9483-4A88-B1EA-339D00E01AC2}"/>
          </ac:spMkLst>
        </pc:spChg>
        <pc:spChg chg="add mod">
          <ac:chgData name="Khairun Miah" userId="S::bc333km1@bristol-schools.uk::fe018ea4-624c-4979-bb53-2ca5d924b004" providerId="AD" clId="Web-{05F972C8-142F-E6BE-E0B9-494447A54AFF}" dt="2021-05-19T13:35:31.286" v="207" actId="14100"/>
          <ac:spMkLst>
            <pc:docMk/>
            <pc:sldMk cId="109857222" sldId="256"/>
            <ac:spMk id="5" creationId="{7CE87CA3-2256-43AC-9AF4-7DACDB5B265A}"/>
          </ac:spMkLst>
        </pc:spChg>
        <pc:spChg chg="add mod">
          <ac:chgData name="Khairun Miah" userId="S::bc333km1@bristol-schools.uk::fe018ea4-624c-4979-bb53-2ca5d924b004" providerId="AD" clId="Web-{05F972C8-142F-E6BE-E0B9-494447A54AFF}" dt="2021-05-19T13:35:36.489" v="209" actId="14100"/>
          <ac:spMkLst>
            <pc:docMk/>
            <pc:sldMk cId="109857222" sldId="256"/>
            <ac:spMk id="6" creationId="{91796DD3-F757-456A-B042-A6AD1A4C7BF3}"/>
          </ac:spMkLst>
        </pc:spChg>
        <pc:spChg chg="add mod">
          <ac:chgData name="Khairun Miah" userId="S::bc333km1@bristol-schools.uk::fe018ea4-624c-4979-bb53-2ca5d924b004" providerId="AD" clId="Web-{05F972C8-142F-E6BE-E0B9-494447A54AFF}" dt="2021-05-19T13:35:46.489" v="213" actId="14100"/>
          <ac:spMkLst>
            <pc:docMk/>
            <pc:sldMk cId="109857222" sldId="256"/>
            <ac:spMk id="7" creationId="{C13C833B-2F9D-4BA1-B968-4384A86F55EB}"/>
          </ac:spMkLst>
        </pc:spChg>
        <pc:picChg chg="add mod">
          <ac:chgData name="Khairun Miah" userId="S::bc333km1@bristol-schools.uk::fe018ea4-624c-4979-bb53-2ca5d924b004" providerId="AD" clId="Web-{05F972C8-142F-E6BE-E0B9-494447A54AFF}" dt="2021-05-19T13:36:36.225" v="219" actId="14100"/>
          <ac:picMkLst>
            <pc:docMk/>
            <pc:sldMk cId="109857222" sldId="256"/>
            <ac:picMk id="2" creationId="{6DF7B5D3-5CEA-4C54-8DE2-3E59FBC47E6C}"/>
          </ac:picMkLst>
        </pc:picChg>
        <pc:picChg chg="add mod">
          <ac:chgData name="Khairun Miah" userId="S::bc333km1@bristol-schools.uk::fe018ea4-624c-4979-bb53-2ca5d924b004" providerId="AD" clId="Web-{05F972C8-142F-E6BE-E0B9-494447A54AFF}" dt="2021-05-19T13:35:24.692" v="205" actId="1076"/>
          <ac:picMkLst>
            <pc:docMk/>
            <pc:sldMk cId="109857222" sldId="256"/>
            <ac:picMk id="8" creationId="{3224C9ED-8131-4D1B-932B-E97EF3CB174E}"/>
          </ac:picMkLst>
        </pc:picChg>
        <pc:picChg chg="add mod">
          <ac:chgData name="Khairun Miah" userId="S::bc333km1@bristol-schools.uk::fe018ea4-624c-4979-bb53-2ca5d924b004" providerId="AD" clId="Web-{05F972C8-142F-E6BE-E0B9-494447A54AFF}" dt="2021-05-19T13:36:27.709" v="218" actId="1076"/>
          <ac:picMkLst>
            <pc:docMk/>
            <pc:sldMk cId="109857222" sldId="256"/>
            <ac:picMk id="9" creationId="{5D08E747-C3C8-4425-AF2E-064F70BBAB40}"/>
          </ac:picMkLst>
        </pc:picChg>
      </pc:sldChg>
    </pc:docChg>
  </pc:docChgLst>
  <pc:docChgLst>
    <pc:chgData name="Khairun Miah" userId="S::bc333km1@bristol-schools.uk::fe018ea4-624c-4979-bb53-2ca5d924b004" providerId="AD" clId="Web-{91F70D57-5C8C-429A-BEC6-5BAC4865B815}"/>
    <pc:docChg chg="modSld">
      <pc:chgData name="Khairun Miah" userId="S::bc333km1@bristol-schools.uk::fe018ea4-624c-4979-bb53-2ca5d924b004" providerId="AD" clId="Web-{91F70D57-5C8C-429A-BEC6-5BAC4865B815}" dt="2021-05-12T13:55:00.381" v="22" actId="20577"/>
      <pc:docMkLst>
        <pc:docMk/>
      </pc:docMkLst>
      <pc:sldChg chg="addSp delSp modSp">
        <pc:chgData name="Khairun Miah" userId="S::bc333km1@bristol-schools.uk::fe018ea4-624c-4979-bb53-2ca5d924b004" providerId="AD" clId="Web-{91F70D57-5C8C-429A-BEC6-5BAC4865B815}" dt="2021-05-12T13:55:00.381" v="22" actId="20577"/>
        <pc:sldMkLst>
          <pc:docMk/>
          <pc:sldMk cId="109857222" sldId="256"/>
        </pc:sldMkLst>
        <pc:spChg chg="del">
          <ac:chgData name="Khairun Miah" userId="S::bc333km1@bristol-schools.uk::fe018ea4-624c-4979-bb53-2ca5d924b004" providerId="AD" clId="Web-{91F70D57-5C8C-429A-BEC6-5BAC4865B815}" dt="2021-05-12T12:27:01.645" v="0"/>
          <ac:spMkLst>
            <pc:docMk/>
            <pc:sldMk cId="109857222" sldId="256"/>
            <ac:spMk id="2" creationId="{00000000-0000-0000-0000-000000000000}"/>
          </ac:spMkLst>
        </pc:spChg>
        <pc:spChg chg="del">
          <ac:chgData name="Khairun Miah" userId="S::bc333km1@bristol-schools.uk::fe018ea4-624c-4979-bb53-2ca5d924b004" providerId="AD" clId="Web-{91F70D57-5C8C-429A-BEC6-5BAC4865B815}" dt="2021-05-12T12:27:06.848" v="1"/>
          <ac:spMkLst>
            <pc:docMk/>
            <pc:sldMk cId="109857222" sldId="256"/>
            <ac:spMk id="3" creationId="{00000000-0000-0000-0000-000000000000}"/>
          </ac:spMkLst>
        </pc:spChg>
        <pc:spChg chg="add mod">
          <ac:chgData name="Khairun Miah" userId="S::bc333km1@bristol-schools.uk::fe018ea4-624c-4979-bb53-2ca5d924b004" providerId="AD" clId="Web-{91F70D57-5C8C-429A-BEC6-5BAC4865B815}" dt="2021-05-12T13:55:00.381" v="22" actId="20577"/>
          <ac:spMkLst>
            <pc:docMk/>
            <pc:sldMk cId="109857222" sldId="256"/>
            <ac:spMk id="4" creationId="{1FD0849C-9483-4A88-B1EA-339D00E01AC2}"/>
          </ac:spMkLst>
        </pc:spChg>
        <pc:picChg chg="add del mod">
          <ac:chgData name="Khairun Miah" userId="S::bc333km1@bristol-schools.uk::fe018ea4-624c-4979-bb53-2ca5d924b004" providerId="AD" clId="Web-{91F70D57-5C8C-429A-BEC6-5BAC4865B815}" dt="2021-05-12T13:52:40.254" v="3"/>
          <ac:picMkLst>
            <pc:docMk/>
            <pc:sldMk cId="109857222" sldId="256"/>
            <ac:picMk id="2" creationId="{A451F78A-9466-476C-BB37-C12809332437}"/>
          </ac:picMkLst>
        </pc:picChg>
        <pc:picChg chg="add mod">
          <ac:chgData name="Khairun Miah" userId="S::bc333km1@bristol-schools.uk::fe018ea4-624c-4979-bb53-2ca5d924b004" providerId="AD" clId="Web-{91F70D57-5C8C-429A-BEC6-5BAC4865B815}" dt="2021-05-12T13:53:01.910" v="7" actId="14100"/>
          <ac:picMkLst>
            <pc:docMk/>
            <pc:sldMk cId="109857222" sldId="256"/>
            <ac:picMk id="3" creationId="{22226CFD-970C-4BE8-80E1-566FEC5DE81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Text&#10;&#10;Description automatically generated">
            <a:extLst>
              <a:ext uri="{FF2B5EF4-FFF2-40B4-BE49-F238E27FC236}">
                <a16:creationId xmlns:a16="http://schemas.microsoft.com/office/drawing/2014/main" id="{22226CFD-970C-4BE8-80E1-566FEC5DE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26" y="172844"/>
            <a:ext cx="2581191" cy="61498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D0849C-9483-4A88-B1EA-339D00E01AC2}"/>
              </a:ext>
            </a:extLst>
          </p:cNvPr>
          <p:cNvSpPr txBox="1"/>
          <p:nvPr/>
        </p:nvSpPr>
        <p:spPr>
          <a:xfrm>
            <a:off x="2782863" y="375425"/>
            <a:ext cx="3337298" cy="55707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cs typeface="Calibri"/>
              </a:rPr>
              <a:t>Bath Time </a:t>
            </a:r>
          </a:p>
          <a:p>
            <a:r>
              <a:rPr lang="en-US" b="1">
                <a:solidFill>
                  <a:srgbClr val="7030A0"/>
                </a:solidFill>
                <a:cs typeface="Calibri"/>
              </a:rPr>
              <a:t>Talk</a:t>
            </a:r>
            <a:r>
              <a:rPr lang="en-US" b="1">
                <a:cs typeface="Calibri"/>
              </a:rPr>
              <a:t> -</a:t>
            </a:r>
            <a:r>
              <a:rPr lang="en-US" sz="1600" b="1">
                <a:cs typeface="Calibri"/>
              </a:rPr>
              <a:t> </a:t>
            </a:r>
            <a:r>
              <a:rPr lang="en-US" sz="1600">
                <a:ea typeface="+mn-lt"/>
                <a:cs typeface="+mn-lt"/>
              </a:rPr>
              <a:t>مجھے پسند ہے جب ہم گانے گاتے ہیں ، کہانی کرتے ہیں ، رنگوں اور میں کیا کر رہا ہوں اس کے بارے میں مجھے بتائیں</a:t>
            </a:r>
            <a:endParaRPr lang="en-US" sz="1600">
              <a:cs typeface="Calibri"/>
            </a:endParaRPr>
          </a:p>
          <a:p>
            <a:endParaRPr lang="en-US" b="1" dirty="0">
              <a:cs typeface="Calibri"/>
            </a:endParaRPr>
          </a:p>
          <a:p>
            <a:r>
              <a:rPr lang="en-US" b="1">
                <a:solidFill>
                  <a:srgbClr val="00B0F0"/>
                </a:solidFill>
                <a:cs typeface="Calibri"/>
              </a:rPr>
              <a:t>Play </a:t>
            </a:r>
            <a:r>
              <a:rPr lang="en-US" b="1">
                <a:cs typeface="Calibri"/>
              </a:rPr>
              <a:t>- </a:t>
            </a:r>
            <a:r>
              <a:rPr lang="en-US">
                <a:ea typeface="+mn-lt"/>
                <a:cs typeface="+mn-lt"/>
              </a:rPr>
              <a:t>مجھے یہ پسند ہے جب ہم چھڑک کر غسل خانے میں برتنوں میں پانی ڈالیں</a:t>
            </a:r>
            <a:endParaRPr lang="en-US" b="1" dirty="0">
              <a:cs typeface="Calibri"/>
            </a:endParaRPr>
          </a:p>
          <a:p>
            <a:endParaRPr lang="en-US" b="1" dirty="0">
              <a:cs typeface="Calibri"/>
            </a:endParaRPr>
          </a:p>
          <a:p>
            <a:r>
              <a:rPr lang="en-US" b="1">
                <a:solidFill>
                  <a:srgbClr val="00B050"/>
                </a:solidFill>
                <a:cs typeface="Calibri"/>
              </a:rPr>
              <a:t>Relax</a:t>
            </a:r>
            <a:r>
              <a:rPr lang="en-US" b="1">
                <a:cs typeface="Calibri"/>
              </a:rPr>
              <a:t> - </a:t>
            </a:r>
            <a:r>
              <a:rPr lang="en-US">
                <a:ea typeface="+mn-lt"/>
                <a:cs typeface="+mn-lt"/>
              </a:rPr>
              <a:t>مجھے یہ پسند ہے جب کمرا گرم اور آرام دہ ہو تو یہ میرے لئے پرسکون ہوتا ہے</a:t>
            </a:r>
          </a:p>
          <a:p>
            <a:endParaRPr lang="en-US" dirty="0">
              <a:cs typeface="Calibri"/>
            </a:endParaRPr>
          </a:p>
          <a:p>
            <a:r>
              <a:rPr lang="en-US" b="1">
                <a:solidFill>
                  <a:schemeClr val="accent2"/>
                </a:solidFill>
                <a:cs typeface="Calibri"/>
              </a:rPr>
              <a:t>Cuddle</a:t>
            </a:r>
            <a:r>
              <a:rPr lang="en-US" b="1">
                <a:cs typeface="Calibri"/>
              </a:rPr>
              <a:t>- </a:t>
            </a:r>
            <a:r>
              <a:rPr lang="en-US">
                <a:ea typeface="+mn-lt"/>
                <a:cs typeface="+mn-lt"/>
              </a:rPr>
              <a:t>جب تم مجھے اپنے تولیہ میں اپنے قریب رکھتے ہو تو مجھے اس سے لطف آتا ہے</a:t>
            </a:r>
          </a:p>
          <a:p>
            <a:endParaRPr lang="en-US" dirty="0">
              <a:cs typeface="Calibri"/>
            </a:endParaRPr>
          </a:p>
          <a:p>
            <a:r>
              <a:rPr lang="en-US" b="1">
                <a:solidFill>
                  <a:srgbClr val="FF0000"/>
                </a:solidFill>
                <a:cs typeface="Calibri"/>
              </a:rPr>
              <a:t>Respond</a:t>
            </a:r>
            <a:r>
              <a:rPr lang="en-US" b="1">
                <a:cs typeface="Calibri"/>
              </a:rPr>
              <a:t>-</a:t>
            </a:r>
            <a:r>
              <a:rPr lang="en-US">
                <a:ea typeface="+mn-lt"/>
                <a:cs typeface="+mn-lt"/>
              </a:rPr>
              <a:t>جب آپ میرے کھیل کی کاپی کرتے ہیں اور مضحکہ خیز چہرے بناتے ہیں تو مجھے یہ پسند ہے</a:t>
            </a:r>
            <a:endParaRPr lang="en-US">
              <a:cs typeface="Calibri"/>
            </a:endParaRPr>
          </a:p>
        </p:txBody>
      </p:sp>
      <p:pic>
        <p:nvPicPr>
          <p:cNvPr id="2" name="Picture 4" descr="Baby in the bathtub image - Free stock photo - Public ...">
            <a:extLst>
              <a:ext uri="{FF2B5EF4-FFF2-40B4-BE49-F238E27FC236}">
                <a16:creationId xmlns:a16="http://schemas.microsoft.com/office/drawing/2014/main" id="{6DF7B5D3-5CEA-4C54-8DE2-3E59FBC47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2653" y="613568"/>
            <a:ext cx="2696101" cy="14535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E87CA3-2256-43AC-9AF4-7DACDB5B265A}"/>
              </a:ext>
            </a:extLst>
          </p:cNvPr>
          <p:cNvSpPr txBox="1"/>
          <p:nvPr/>
        </p:nvSpPr>
        <p:spPr>
          <a:xfrm rot="20580000">
            <a:off x="7300185" y="2348290"/>
            <a:ext cx="164687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070C0"/>
                </a:solidFill>
                <a:cs typeface="Calibri"/>
              </a:rPr>
              <a:t>Bubbles</a:t>
            </a:r>
            <a:r>
              <a:rPr lang="en-US" b="1" dirty="0">
                <a:cs typeface="Calibri"/>
              </a:rPr>
              <a:t> </a:t>
            </a:r>
            <a:endParaRPr lang="en-US" dirty="0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796DD3-F757-456A-B042-A6AD1A4C7BF3}"/>
              </a:ext>
            </a:extLst>
          </p:cNvPr>
          <p:cNvSpPr txBox="1"/>
          <p:nvPr/>
        </p:nvSpPr>
        <p:spPr>
          <a:xfrm>
            <a:off x="8356044" y="2944957"/>
            <a:ext cx="241689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070C0"/>
                </a:solidFill>
                <a:cs typeface="Calibri"/>
              </a:rPr>
              <a:t>Emptying/Filling</a:t>
            </a:r>
            <a:endParaRPr lang="en-US" sz="2400">
              <a:solidFill>
                <a:srgbClr val="0070C0"/>
              </a:solidFill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3C833B-2F9D-4BA1-B968-4384A86F55EB}"/>
              </a:ext>
            </a:extLst>
          </p:cNvPr>
          <p:cNvSpPr txBox="1"/>
          <p:nvPr/>
        </p:nvSpPr>
        <p:spPr>
          <a:xfrm rot="20880000">
            <a:off x="7493742" y="5513089"/>
            <a:ext cx="209968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070C0"/>
                </a:solidFill>
                <a:cs typeface="Calibri"/>
              </a:rPr>
              <a:t>Splashing 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3224C9ED-8131-4D1B-932B-E97EF3CB17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6017" y="3688825"/>
            <a:ext cx="2482260" cy="1506157"/>
          </a:xfrm>
          <a:prstGeom prst="rect">
            <a:avLst/>
          </a:prstGeom>
        </p:spPr>
      </p:pic>
      <p:pic>
        <p:nvPicPr>
          <p:cNvPr id="9" name="Picture 9" descr="Logo&#10;&#10;Description automatically generated">
            <a:extLst>
              <a:ext uri="{FF2B5EF4-FFF2-40B4-BE49-F238E27FC236}">
                <a16:creationId xmlns:a16="http://schemas.microsoft.com/office/drawing/2014/main" id="{5D08E747-C3C8-4425-AF2E-064F70BBAB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1326" y="5197338"/>
            <a:ext cx="1321420" cy="131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53EBC817195249991CE1EDB110EF1E" ma:contentTypeVersion="12" ma:contentTypeDescription="Create a new document." ma:contentTypeScope="" ma:versionID="63af17ab0a81d7b9e5a4760d2314105d">
  <xsd:schema xmlns:xsd="http://www.w3.org/2001/XMLSchema" xmlns:xs="http://www.w3.org/2001/XMLSchema" xmlns:p="http://schemas.microsoft.com/office/2006/metadata/properties" xmlns:ns2="b89f0e42-f61e-42f4-8f80-38263515bbbd" xmlns:ns3="90a9a386-63b2-4faf-bf37-ada4eccc0810" targetNamespace="http://schemas.microsoft.com/office/2006/metadata/properties" ma:root="true" ma:fieldsID="6b0a974b53047e5986b950de198caf92" ns2:_="" ns3:_="">
    <xsd:import namespace="b89f0e42-f61e-42f4-8f80-38263515bbbd"/>
    <xsd:import namespace="90a9a386-63b2-4faf-bf37-ada4eccc08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f0e42-f61e-42f4-8f80-38263515bb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a9a386-63b2-4faf-bf37-ada4eccc081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0a9a386-63b2-4faf-bf37-ada4eccc0810">
      <UserInfo>
        <DisplayName/>
        <AccountId xsi:nil="true"/>
        <AccountType/>
      </UserInfo>
    </SharedWithUsers>
    <MediaLengthInSeconds xmlns="b89f0e42-f61e-42f4-8f80-38263515bbbd" xsi:nil="true"/>
  </documentManagement>
</p:properties>
</file>

<file path=customXml/itemProps1.xml><?xml version="1.0" encoding="utf-8"?>
<ds:datastoreItem xmlns:ds="http://schemas.openxmlformats.org/officeDocument/2006/customXml" ds:itemID="{A52F974F-F751-4E41-8630-6E3E155BABD3}"/>
</file>

<file path=customXml/itemProps2.xml><?xml version="1.0" encoding="utf-8"?>
<ds:datastoreItem xmlns:ds="http://schemas.openxmlformats.org/officeDocument/2006/customXml" ds:itemID="{FA83FDEC-C3EE-4A0D-AB26-3A21EC01EAA1}"/>
</file>

<file path=customXml/itemProps3.xml><?xml version="1.0" encoding="utf-8"?>
<ds:datastoreItem xmlns:ds="http://schemas.openxmlformats.org/officeDocument/2006/customXml" ds:itemID="{B66E330D-D2A8-4983-922D-8798BA80658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Ford</cp:lastModifiedBy>
  <cp:revision>92</cp:revision>
  <dcterms:created xsi:type="dcterms:W3CDTF">2021-05-12T12:25:59Z</dcterms:created>
  <dcterms:modified xsi:type="dcterms:W3CDTF">2021-05-20T08:07:32Z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0x0101003553EBC817195249991CE1EDB110EF1E</vt:lpwstr>
  </property>
  <property fmtid="{D5CDD505-2E9C-101B-9397-08002B2CF9AE}" pid="3" name="Order">
    <vt:r8>618600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</Properties>
</file>