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6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15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17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05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3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76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61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36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60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46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06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C3C9C-8AED-4708-91AF-1C12F8FD99B7}" type="datetimeFigureOut">
              <a:rPr lang="en-GB" smtClean="0"/>
              <a:t>03/06/2021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92418-BAB4-42C9-8772-2CFCFDD403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86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5" y="104502"/>
            <a:ext cx="2801638" cy="6662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5598" y="4590404"/>
            <a:ext cx="2457098" cy="1640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3261" y="255030"/>
            <a:ext cx="2469435" cy="16260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0598" y="2283720"/>
            <a:ext cx="1942280" cy="18678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21131" y="255030"/>
            <a:ext cx="679213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i="0" u="none" strike="noStrike" baseline="0" dirty="0" smtClean="0">
                <a:latin typeface="Calibri" panose="020F0502020204030204" pitchFamily="34" charset="0"/>
              </a:rPr>
              <a:t>Bedtime</a:t>
            </a:r>
            <a:endParaRPr lang="en-GB" sz="3200" b="0" i="0" u="none" strike="noStrike" baseline="0" dirty="0" smtClean="0"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Talk/</a:t>
            </a:r>
            <a:r>
              <a:rPr lang="en-GB" sz="2400" b="1" dirty="0" err="1">
                <a:solidFill>
                  <a:srgbClr val="7030A0"/>
                </a:solidFill>
              </a:rPr>
              <a:t>Hadal</a:t>
            </a:r>
            <a:r>
              <a:rPr lang="en-GB" sz="2400" b="1" dirty="0">
                <a:solidFill>
                  <a:srgbClr val="7030A0"/>
                </a:solidFill>
              </a:rPr>
              <a:t> </a:t>
            </a:r>
            <a:r>
              <a:rPr lang="en-GB" sz="2400" b="1" dirty="0"/>
              <a:t>- '</a:t>
            </a:r>
            <a:r>
              <a:rPr lang="en-GB" sz="2400" b="1" dirty="0" err="1"/>
              <a:t>Waan</a:t>
            </a:r>
            <a:r>
              <a:rPr lang="en-GB" sz="2400" b="1" dirty="0"/>
              <a:t> </a:t>
            </a:r>
            <a:r>
              <a:rPr lang="en-GB" sz="2400" b="1" dirty="0" err="1"/>
              <a:t>ku</a:t>
            </a:r>
            <a:r>
              <a:rPr lang="en-GB" sz="2400" b="1" dirty="0"/>
              <a:t> </a:t>
            </a:r>
            <a:r>
              <a:rPr lang="en-GB" sz="2400" b="1" dirty="0" err="1"/>
              <a:t>raaxaystaa</a:t>
            </a:r>
            <a:r>
              <a:rPr lang="en-GB" sz="2400" b="1" dirty="0"/>
              <a:t> </a:t>
            </a:r>
            <a:r>
              <a:rPr lang="en-GB" sz="2400" b="1" dirty="0" err="1"/>
              <a:t>inaad</a:t>
            </a:r>
            <a:r>
              <a:rPr lang="en-GB" sz="2400" b="1" dirty="0"/>
              <a:t> ii </a:t>
            </a:r>
            <a:r>
              <a:rPr lang="en-GB" sz="2400" b="1" dirty="0" err="1"/>
              <a:t>akhrido</a:t>
            </a:r>
            <a:r>
              <a:rPr lang="en-GB" sz="2400" b="1" dirty="0"/>
              <a:t> </a:t>
            </a:r>
            <a:r>
              <a:rPr lang="en-GB" sz="2400" b="1" dirty="0" err="1"/>
              <a:t>sheekooyinka</a:t>
            </a:r>
            <a:r>
              <a:rPr lang="en-GB" sz="2400" b="1" dirty="0"/>
              <a:t> </a:t>
            </a:r>
            <a:r>
              <a:rPr lang="en-GB" sz="2400" b="1" dirty="0" err="1"/>
              <a:t>waqtiga</a:t>
            </a:r>
            <a:r>
              <a:rPr lang="en-GB" sz="2400" b="1" dirty="0"/>
              <a:t> </a:t>
            </a:r>
            <a:r>
              <a:rPr lang="en-GB" sz="2400" b="1" dirty="0" err="1"/>
              <a:t>hurdada</a:t>
            </a:r>
            <a:r>
              <a:rPr lang="en-GB" sz="2400" b="1" dirty="0"/>
              <a:t> </a:t>
            </a:r>
            <a:r>
              <a:rPr lang="en-GB" sz="2400" b="1" dirty="0" err="1"/>
              <a:t>buugaag</a:t>
            </a:r>
            <a:r>
              <a:rPr lang="en-GB" sz="2400" b="1" dirty="0"/>
              <a:t> </a:t>
            </a:r>
            <a:r>
              <a:rPr lang="en-GB" sz="2400" b="1" dirty="0" err="1"/>
              <a:t>ama</a:t>
            </a:r>
            <a:r>
              <a:rPr lang="en-GB" sz="2400" b="1" dirty="0"/>
              <a:t> </a:t>
            </a:r>
            <a:r>
              <a:rPr lang="en-GB" sz="2400" b="1" dirty="0" err="1"/>
              <a:t>kuwa</a:t>
            </a:r>
            <a:r>
              <a:rPr lang="en-GB" sz="2400" b="1" dirty="0"/>
              <a:t> </a:t>
            </a:r>
            <a:r>
              <a:rPr lang="en-GB" sz="2400" b="1" dirty="0" err="1"/>
              <a:t>aad</a:t>
            </a:r>
            <a:r>
              <a:rPr lang="en-GB" sz="2400" b="1" dirty="0"/>
              <a:t> </a:t>
            </a:r>
            <a:r>
              <a:rPr lang="en-GB" sz="2400" b="1" dirty="0" err="1"/>
              <a:t>ka</a:t>
            </a:r>
            <a:r>
              <a:rPr lang="en-GB" sz="2400" b="1" dirty="0"/>
              <a:t> </a:t>
            </a:r>
            <a:r>
              <a:rPr lang="en-GB" sz="2400" b="1" dirty="0" err="1" smtClean="0"/>
              <a:t>samaysato</a:t>
            </a:r>
            <a:r>
              <a:rPr lang="en-GB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.’</a:t>
            </a:r>
            <a:endParaRPr lang="en-GB" sz="2400" b="1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0070C0"/>
                </a:solidFill>
                <a:latin typeface="Calibri" panose="020F0502020204030204" pitchFamily="34" charset="0"/>
              </a:rPr>
              <a:t>Play/-</a:t>
            </a:r>
            <a:r>
              <a:rPr lang="en-GB" sz="2400" b="1" dirty="0" err="1">
                <a:solidFill>
                  <a:srgbClr val="0070C0"/>
                </a:solidFill>
              </a:rPr>
              <a:t>Cayaar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r>
              <a:rPr lang="en-GB" sz="2400" b="1" dirty="0"/>
              <a:t>- '</a:t>
            </a:r>
            <a:r>
              <a:rPr lang="en-GB" sz="2400" b="1" dirty="0" err="1"/>
              <a:t>Markii</a:t>
            </a:r>
            <a:r>
              <a:rPr lang="en-GB" sz="2400" b="1" dirty="0"/>
              <a:t> </a:t>
            </a:r>
            <a:r>
              <a:rPr lang="en-GB" sz="2400" b="1" dirty="0" err="1"/>
              <a:t>aan</a:t>
            </a:r>
            <a:r>
              <a:rPr lang="en-GB" sz="2400" b="1" dirty="0"/>
              <a:t> </a:t>
            </a:r>
            <a:r>
              <a:rPr lang="en-GB" sz="2400" b="1" dirty="0" err="1"/>
              <a:t>isu</a:t>
            </a:r>
            <a:r>
              <a:rPr lang="en-GB" sz="2400" b="1" dirty="0"/>
              <a:t> </a:t>
            </a:r>
            <a:r>
              <a:rPr lang="en-GB" sz="2400" b="1" dirty="0" err="1"/>
              <a:t>helno</a:t>
            </a:r>
            <a:r>
              <a:rPr lang="en-GB" sz="2400" b="1" dirty="0"/>
              <a:t> </a:t>
            </a:r>
            <a:r>
              <a:rPr lang="en-GB" sz="2400" b="1" dirty="0" err="1"/>
              <a:t>waqti</a:t>
            </a:r>
            <a:r>
              <a:rPr lang="en-GB" sz="2400" b="1" dirty="0"/>
              <a:t> </a:t>
            </a:r>
            <a:r>
              <a:rPr lang="en-GB" sz="2400" b="1" dirty="0" err="1"/>
              <a:t>aan</a:t>
            </a:r>
            <a:r>
              <a:rPr lang="en-GB" sz="2400" b="1" dirty="0"/>
              <a:t> </a:t>
            </a:r>
            <a:r>
              <a:rPr lang="en-GB" sz="2400" b="1" dirty="0" err="1"/>
              <a:t>wada</a:t>
            </a:r>
            <a:r>
              <a:rPr lang="en-GB" sz="2400" b="1" dirty="0"/>
              <a:t> </a:t>
            </a:r>
            <a:r>
              <a:rPr lang="en-GB" sz="2400" b="1" dirty="0" err="1"/>
              <a:t>ciyaarno</a:t>
            </a:r>
            <a:r>
              <a:rPr lang="en-GB" sz="2400" b="1" dirty="0"/>
              <a:t> </a:t>
            </a:r>
            <a:r>
              <a:rPr lang="en-GB" sz="2400" b="1" dirty="0" err="1"/>
              <a:t>ka</a:t>
            </a:r>
            <a:r>
              <a:rPr lang="en-GB" sz="2400" b="1" dirty="0"/>
              <a:t> </a:t>
            </a:r>
            <a:r>
              <a:rPr lang="en-GB" sz="2400" b="1" dirty="0" err="1"/>
              <a:t>hor</a:t>
            </a:r>
            <a:r>
              <a:rPr lang="en-GB" sz="2400" b="1" dirty="0"/>
              <a:t> </a:t>
            </a:r>
            <a:r>
              <a:rPr lang="en-GB" sz="2400" b="1" dirty="0" err="1"/>
              <a:t>intaanan</a:t>
            </a:r>
            <a:r>
              <a:rPr lang="en-GB" sz="2400" b="1" dirty="0"/>
              <a:t> </a:t>
            </a:r>
            <a:r>
              <a:rPr lang="en-GB" sz="2400" b="1" dirty="0" err="1"/>
              <a:t>seexan</a:t>
            </a:r>
            <a:r>
              <a:rPr lang="en-GB" sz="2400" b="1" dirty="0"/>
              <a:t>, </a:t>
            </a:r>
            <a:r>
              <a:rPr lang="en-GB" sz="2400" b="1" dirty="0" err="1" smtClean="0"/>
              <a:t>waa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maalin</a:t>
            </a:r>
            <a:r>
              <a:rPr lang="en-GB" sz="2400" b="1" dirty="0" smtClean="0"/>
              <a:t> </a:t>
            </a:r>
            <a:r>
              <a:rPr lang="en-GB" sz="2400" b="1" dirty="0" err="1"/>
              <a:t>weyn</a:t>
            </a:r>
            <a:r>
              <a:rPr lang="en-GB" sz="2400" b="1" dirty="0"/>
              <a:t> </a:t>
            </a:r>
            <a:r>
              <a:rPr lang="en-GB" sz="2400" b="1" dirty="0" err="1"/>
              <a:t>dhammaadkeeda</a:t>
            </a:r>
            <a:r>
              <a:rPr lang="en-GB" sz="2400" b="1" dirty="0"/>
              <a:t>'.</a:t>
            </a:r>
          </a:p>
          <a:p>
            <a:r>
              <a:rPr lang="en-GB" sz="2400" b="1" i="0" u="none" strike="noStrike" baseline="0" dirty="0" smtClean="0">
                <a:solidFill>
                  <a:srgbClr val="00AF50"/>
                </a:solidFill>
                <a:latin typeface="Calibri" panose="020F0502020204030204" pitchFamily="34" charset="0"/>
              </a:rPr>
              <a:t>Relax/</a:t>
            </a:r>
            <a:r>
              <a:rPr lang="en-GB" sz="2400" b="1" dirty="0" err="1"/>
              <a:t>Nasasho</a:t>
            </a:r>
            <a:r>
              <a:rPr lang="en-GB" sz="2400" b="1" dirty="0"/>
              <a:t> - '</a:t>
            </a:r>
            <a:r>
              <a:rPr lang="en-GB" sz="2400" b="1" dirty="0" err="1"/>
              <a:t>Waan</a:t>
            </a:r>
            <a:r>
              <a:rPr lang="en-GB" sz="2400" b="1" dirty="0"/>
              <a:t> </a:t>
            </a:r>
            <a:r>
              <a:rPr lang="en-GB" sz="2400" b="1" dirty="0" err="1"/>
              <a:t>ka</a:t>
            </a:r>
            <a:r>
              <a:rPr lang="en-GB" sz="2400" b="1" dirty="0"/>
              <a:t> </a:t>
            </a:r>
            <a:r>
              <a:rPr lang="en-GB" sz="2400" b="1" dirty="0" err="1"/>
              <a:t>helaa</a:t>
            </a:r>
            <a:r>
              <a:rPr lang="en-GB" sz="2400" b="1" dirty="0"/>
              <a:t> </a:t>
            </a:r>
            <a:r>
              <a:rPr lang="en-GB" sz="2400" b="1" dirty="0" err="1"/>
              <a:t>marka</a:t>
            </a:r>
            <a:r>
              <a:rPr lang="en-GB" sz="2400" b="1" dirty="0"/>
              <a:t> </a:t>
            </a:r>
            <a:r>
              <a:rPr lang="en-GB" sz="2400" b="1" dirty="0" err="1"/>
              <a:t>laydhadhku</a:t>
            </a:r>
            <a:endParaRPr lang="en-GB" sz="2400" b="1" dirty="0"/>
          </a:p>
          <a:p>
            <a:r>
              <a:rPr lang="en-GB" sz="2400" b="1" dirty="0" err="1"/>
              <a:t>hooseeyaan</a:t>
            </a:r>
            <a:r>
              <a:rPr lang="en-GB" sz="2400" b="1" dirty="0"/>
              <a:t> </a:t>
            </a:r>
            <a:r>
              <a:rPr lang="en-GB" sz="2400" b="1" dirty="0" err="1"/>
              <a:t>een</a:t>
            </a:r>
            <a:r>
              <a:rPr lang="en-GB" sz="2400" b="1" dirty="0"/>
              <a:t> </a:t>
            </a:r>
            <a:r>
              <a:rPr lang="en-GB" sz="2400" b="1" dirty="0" err="1"/>
              <a:t>eed</a:t>
            </a:r>
            <a:r>
              <a:rPr lang="en-GB" sz="2400" b="1" dirty="0"/>
              <a:t> </a:t>
            </a:r>
            <a:r>
              <a:rPr lang="en-GB" sz="2400" b="1" dirty="0" err="1"/>
              <a:t>sariirta</a:t>
            </a:r>
            <a:r>
              <a:rPr lang="en-GB" sz="2400" b="1" dirty="0"/>
              <a:t> ii </a:t>
            </a:r>
            <a:r>
              <a:rPr lang="en-GB" sz="2400" b="1" dirty="0" err="1"/>
              <a:t>dhigto</a:t>
            </a:r>
            <a:r>
              <a:rPr lang="en-GB" sz="2400" b="1" dirty="0"/>
              <a:t> </a:t>
            </a:r>
            <a:r>
              <a:rPr lang="en-GB" sz="2400" b="1" dirty="0" err="1"/>
              <a:t>si</a:t>
            </a:r>
            <a:r>
              <a:rPr lang="en-GB" sz="2400" b="1" dirty="0"/>
              <a:t> </a:t>
            </a:r>
            <a:r>
              <a:rPr lang="en-GB" sz="2400" b="1" dirty="0" err="1"/>
              <a:t>haboon</a:t>
            </a:r>
            <a:r>
              <a:rPr lang="en-GB" sz="2400" b="1" dirty="0"/>
              <a:t>.</a:t>
            </a:r>
          </a:p>
          <a:p>
            <a:r>
              <a:rPr lang="en-GB" sz="2400" b="1" i="0" u="none" strike="noStrike" baseline="0" dirty="0" smtClean="0">
                <a:solidFill>
                  <a:srgbClr val="FFC000"/>
                </a:solidFill>
                <a:latin typeface="Calibri" panose="020F0502020204030204" pitchFamily="34" charset="0"/>
              </a:rPr>
              <a:t>Cuddle/Engage/</a:t>
            </a:r>
            <a:r>
              <a:rPr lang="en-GB" sz="2400" b="1" dirty="0" err="1" smtClean="0">
                <a:solidFill>
                  <a:srgbClr val="FFC000"/>
                </a:solidFill>
              </a:rPr>
              <a:t>Kilinkilada</a:t>
            </a:r>
            <a:r>
              <a:rPr lang="en-GB" sz="2400" b="1" dirty="0" smtClean="0"/>
              <a:t> </a:t>
            </a:r>
            <a:r>
              <a:rPr lang="en-GB" sz="2400" b="1" dirty="0"/>
              <a:t>- '</a:t>
            </a:r>
            <a:r>
              <a:rPr lang="en-GB" sz="2400" b="1" dirty="0" err="1"/>
              <a:t>Markaad</a:t>
            </a:r>
            <a:r>
              <a:rPr lang="en-GB" sz="2400" b="1" dirty="0"/>
              <a:t> </a:t>
            </a:r>
            <a:r>
              <a:rPr lang="en-GB" sz="2400" b="1" dirty="0" err="1"/>
              <a:t>agtayda</a:t>
            </a:r>
            <a:r>
              <a:rPr lang="en-GB" sz="2400" b="1" dirty="0"/>
              <a:t> </a:t>
            </a:r>
            <a:r>
              <a:rPr lang="en-GB" sz="2400" b="1" dirty="0" err="1"/>
              <a:t>fadhiisato</a:t>
            </a:r>
            <a:r>
              <a:rPr lang="en-GB" sz="2400" b="1" dirty="0"/>
              <a:t> </a:t>
            </a:r>
            <a:r>
              <a:rPr lang="en-GB" sz="2400" b="1" dirty="0" err="1"/>
              <a:t>oo</a:t>
            </a:r>
            <a:r>
              <a:rPr lang="en-GB" sz="2400" b="1" dirty="0"/>
              <a:t> </a:t>
            </a:r>
            <a:r>
              <a:rPr lang="en-GB" sz="2400" b="1" dirty="0" err="1"/>
              <a:t>aad</a:t>
            </a:r>
            <a:r>
              <a:rPr lang="en-GB" sz="2400" b="1" dirty="0"/>
              <a:t> </a:t>
            </a:r>
            <a:r>
              <a:rPr lang="en-GB" sz="2400" b="1" dirty="0" err="1"/>
              <a:t>aqriso</a:t>
            </a:r>
            <a:r>
              <a:rPr lang="en-GB" sz="2400" b="1" dirty="0"/>
              <a:t> </a:t>
            </a:r>
            <a:r>
              <a:rPr lang="en-GB" sz="2400" b="1" dirty="0" err="1"/>
              <a:t>sheeko</a:t>
            </a:r>
            <a:r>
              <a:rPr lang="en-GB" sz="2400" b="1" dirty="0"/>
              <a:t> </a:t>
            </a:r>
            <a:r>
              <a:rPr lang="en-GB" sz="2400" b="1" dirty="0" err="1"/>
              <a:t>waxay</a:t>
            </a:r>
            <a:r>
              <a:rPr lang="en-GB" sz="2400" b="1" dirty="0"/>
              <a:t> </a:t>
            </a:r>
            <a:r>
              <a:rPr lang="en-GB" sz="2400" b="1" dirty="0" err="1"/>
              <a:t>iga</a:t>
            </a:r>
            <a:r>
              <a:rPr lang="en-GB" sz="2400" b="1" dirty="0"/>
              <a:t> </a:t>
            </a:r>
            <a:r>
              <a:rPr lang="en-GB" sz="2400" b="1" dirty="0" err="1"/>
              <a:t>dhigeysaa</a:t>
            </a:r>
            <a:r>
              <a:rPr lang="en-GB" sz="2400" b="1" dirty="0"/>
              <a:t> mid ii </a:t>
            </a:r>
            <a:r>
              <a:rPr lang="en-GB" sz="2400" b="1" dirty="0" err="1"/>
              <a:t>gaar</a:t>
            </a:r>
            <a:r>
              <a:rPr lang="en-GB" sz="2400" b="1" dirty="0"/>
              <a:t> ah </a:t>
            </a:r>
            <a:r>
              <a:rPr lang="en-GB" sz="2400" b="1" dirty="0" err="1"/>
              <a:t>oo</a:t>
            </a:r>
            <a:r>
              <a:rPr lang="en-GB" sz="2400" b="1" dirty="0"/>
              <a:t> </a:t>
            </a:r>
            <a:r>
              <a:rPr lang="en-GB" sz="2400" b="1" dirty="0" err="1"/>
              <a:t>aan</a:t>
            </a:r>
            <a:endParaRPr lang="en-GB" sz="2400" b="1" dirty="0"/>
          </a:p>
          <a:p>
            <a:r>
              <a:rPr lang="en-GB" sz="2400" b="1" dirty="0" err="1"/>
              <a:t>jeclahay</a:t>
            </a:r>
            <a:r>
              <a:rPr lang="en-GB" sz="2400" b="1" dirty="0"/>
              <a:t>.'</a:t>
            </a:r>
          </a:p>
          <a:p>
            <a:r>
              <a:rPr lang="en-GB" sz="2400" b="1" i="0" u="none" strike="noStrike" baseline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Respond/</a:t>
            </a:r>
            <a:r>
              <a:rPr lang="en-GB" sz="2400" b="1" dirty="0" err="1" smtClean="0">
                <a:solidFill>
                  <a:srgbClr val="FF0000"/>
                </a:solidFill>
              </a:rPr>
              <a:t>Kajawaab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/>
              <a:t>- '</a:t>
            </a:r>
            <a:r>
              <a:rPr lang="en-GB" sz="2400" b="1" dirty="0" err="1"/>
              <a:t>Waan</a:t>
            </a:r>
            <a:r>
              <a:rPr lang="en-GB" sz="2400" b="1" dirty="0"/>
              <a:t> </a:t>
            </a:r>
            <a:r>
              <a:rPr lang="en-GB" sz="2400" b="1" dirty="0" err="1"/>
              <a:t>jeclahay</a:t>
            </a:r>
            <a:r>
              <a:rPr lang="en-GB" sz="2400" b="1" dirty="0"/>
              <a:t> </a:t>
            </a:r>
            <a:r>
              <a:rPr lang="en-GB" sz="2400" b="1" dirty="0" err="1"/>
              <a:t>markaad</a:t>
            </a:r>
            <a:r>
              <a:rPr lang="en-GB" sz="2400" b="1" dirty="0"/>
              <a:t> </a:t>
            </a:r>
            <a:r>
              <a:rPr lang="en-GB" sz="2400" b="1" dirty="0" err="1"/>
              <a:t>dhageysato</a:t>
            </a:r>
            <a:r>
              <a:rPr lang="en-GB" sz="2400" b="1" dirty="0"/>
              <a:t> </a:t>
            </a:r>
            <a:r>
              <a:rPr lang="en-GB" sz="2400" b="1" dirty="0" err="1"/>
              <a:t>aniga</a:t>
            </a:r>
            <a:r>
              <a:rPr lang="en-GB" sz="2400" b="1" dirty="0"/>
              <a:t> </a:t>
            </a:r>
            <a:r>
              <a:rPr lang="en-GB" sz="2400" b="1" dirty="0" err="1"/>
              <a:t>oo</a:t>
            </a:r>
            <a:r>
              <a:rPr lang="en-GB" sz="2400" b="1" dirty="0"/>
              <a:t> </a:t>
            </a:r>
            <a:r>
              <a:rPr lang="en-GB" sz="2400" b="1" dirty="0" err="1"/>
              <a:t>hadlaya</a:t>
            </a:r>
            <a:endParaRPr lang="en-GB" sz="2400" b="1" dirty="0"/>
          </a:p>
          <a:p>
            <a:r>
              <a:rPr lang="en-GB" sz="2400" b="1" dirty="0" err="1"/>
              <a:t>oo</a:t>
            </a:r>
            <a:r>
              <a:rPr lang="en-GB" sz="2400" b="1" dirty="0"/>
              <a:t> </a:t>
            </a:r>
            <a:r>
              <a:rPr lang="en-GB" sz="2400" b="1" dirty="0" err="1"/>
              <a:t>i</a:t>
            </a:r>
            <a:r>
              <a:rPr lang="en-GB" sz="2400" b="1" dirty="0"/>
              <a:t> </a:t>
            </a:r>
            <a:r>
              <a:rPr lang="en-GB" sz="2400" b="1" dirty="0" err="1"/>
              <a:t>dareensiiya</a:t>
            </a:r>
            <a:r>
              <a:rPr lang="en-GB" sz="2400" b="1" dirty="0"/>
              <a:t> </a:t>
            </a:r>
            <a:r>
              <a:rPr lang="en-GB" sz="2400" b="1" dirty="0" err="1"/>
              <a:t>inaan</a:t>
            </a:r>
            <a:r>
              <a:rPr lang="en-GB" sz="2400" b="1" dirty="0"/>
              <a:t> </a:t>
            </a:r>
            <a:r>
              <a:rPr lang="en-GB" sz="2400" b="1" dirty="0" err="1"/>
              <a:t>nabad</a:t>
            </a:r>
            <a:r>
              <a:rPr lang="en-GB" sz="2400" b="1" dirty="0"/>
              <a:t> </a:t>
            </a:r>
            <a:r>
              <a:rPr lang="en-GB" sz="2400" b="1" dirty="0" err="1"/>
              <a:t>qabo</a:t>
            </a:r>
            <a:r>
              <a:rPr lang="en-GB" sz="2400" b="1" dirty="0" smtClean="0"/>
              <a:t>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77869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53EBC817195249991CE1EDB110EF1E" ma:contentTypeVersion="12" ma:contentTypeDescription="Create a new document." ma:contentTypeScope="" ma:versionID="63af17ab0a81d7b9e5a4760d2314105d">
  <xsd:schema xmlns:xsd="http://www.w3.org/2001/XMLSchema" xmlns:xs="http://www.w3.org/2001/XMLSchema" xmlns:p="http://schemas.microsoft.com/office/2006/metadata/properties" xmlns:ns2="b89f0e42-f61e-42f4-8f80-38263515bbbd" xmlns:ns3="90a9a386-63b2-4faf-bf37-ada4eccc0810" targetNamespace="http://schemas.microsoft.com/office/2006/metadata/properties" ma:root="true" ma:fieldsID="6b0a974b53047e5986b950de198caf92" ns2:_="" ns3:_="">
    <xsd:import namespace="b89f0e42-f61e-42f4-8f80-38263515bbbd"/>
    <xsd:import namespace="90a9a386-63b2-4faf-bf37-ada4eccc0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f0e42-f61e-42f4-8f80-38263515b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9a386-63b2-4faf-bf37-ada4eccc0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a9a386-63b2-4faf-bf37-ada4eccc0810">
      <UserInfo>
        <DisplayName/>
        <AccountId xsi:nil="true"/>
        <AccountType/>
      </UserInfo>
    </SharedWithUsers>
    <MediaLengthInSeconds xmlns="b89f0e42-f61e-42f4-8f80-38263515bbbd" xsi:nil="true"/>
  </documentManagement>
</p:properties>
</file>

<file path=customXml/itemProps1.xml><?xml version="1.0" encoding="utf-8"?>
<ds:datastoreItem xmlns:ds="http://schemas.openxmlformats.org/officeDocument/2006/customXml" ds:itemID="{C1625440-D066-47F1-A784-39FBBE9F6CDB}"/>
</file>

<file path=customXml/itemProps2.xml><?xml version="1.0" encoding="utf-8"?>
<ds:datastoreItem xmlns:ds="http://schemas.openxmlformats.org/officeDocument/2006/customXml" ds:itemID="{8A448B42-FFB1-43A0-B4C3-A923F001532D}"/>
</file>

<file path=customXml/itemProps3.xml><?xml version="1.0" encoding="utf-8"?>
<ds:datastoreItem xmlns:ds="http://schemas.openxmlformats.org/officeDocument/2006/customXml" ds:itemID="{050F5D64-CA8A-4529-8B76-597DB354F7D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Ford</dc:creator>
  <cp:lastModifiedBy>Ford</cp:lastModifiedBy>
  <cp:revision>1</cp:revision>
  <dcterms:created xsi:type="dcterms:W3CDTF">2021-06-03T13:33:41Z</dcterms:created>
  <dcterms:modified xsi:type="dcterms:W3CDTF">2021-06-03T13:34:02Z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0x0101003553EBC817195249991CE1EDB110EF1E</vt:lpwstr>
  </property>
  <property fmtid="{D5CDD505-2E9C-101B-9397-08002B2CF9AE}" pid="3" name="Order">
    <vt:r8>618900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