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E2C7-634F-48D6-8E75-D0EECE0F3A28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09D3-71CB-48A4-998C-E2363EDF52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498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E2C7-634F-48D6-8E75-D0EECE0F3A28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09D3-71CB-48A4-998C-E2363EDF52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463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E2C7-634F-48D6-8E75-D0EECE0F3A28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09D3-71CB-48A4-998C-E2363EDF52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346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E2C7-634F-48D6-8E75-D0EECE0F3A28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09D3-71CB-48A4-998C-E2363EDF52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473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E2C7-634F-48D6-8E75-D0EECE0F3A28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09D3-71CB-48A4-998C-E2363EDF52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80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E2C7-634F-48D6-8E75-D0EECE0F3A28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09D3-71CB-48A4-998C-E2363EDF52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194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E2C7-634F-48D6-8E75-D0EECE0F3A28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09D3-71CB-48A4-998C-E2363EDF52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265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E2C7-634F-48D6-8E75-D0EECE0F3A28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09D3-71CB-48A4-998C-E2363EDF52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870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E2C7-634F-48D6-8E75-D0EECE0F3A28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09D3-71CB-48A4-998C-E2363EDF52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596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E2C7-634F-48D6-8E75-D0EECE0F3A28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09D3-71CB-48A4-998C-E2363EDF52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641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E2C7-634F-48D6-8E75-D0EECE0F3A28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09D3-71CB-48A4-998C-E2363EDF52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75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0E2C7-634F-48D6-8E75-D0EECE0F3A28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709D3-71CB-48A4-998C-E2363EDF52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20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51" y="0"/>
            <a:ext cx="2896276" cy="68579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68385" y="357447"/>
            <a:ext cx="6475615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700" b="1" dirty="0" smtClean="0">
                <a:latin typeface="Calibri" panose="020F0502020204030204" pitchFamily="34" charset="0"/>
              </a:rPr>
              <a:t>Play </a:t>
            </a:r>
            <a:r>
              <a:rPr lang="en-GB" sz="2700" b="1" i="0" u="none" strike="noStrike" baseline="0" dirty="0" smtClean="0">
                <a:latin typeface="Calibri" panose="020F0502020204030204" pitchFamily="34" charset="0"/>
              </a:rPr>
              <a:t>time</a:t>
            </a:r>
            <a:endParaRPr lang="en-GB" sz="2700" b="0" i="0" u="none" strike="noStrike" baseline="0" dirty="0" smtClean="0">
              <a:latin typeface="Calibri" panose="020F0502020204030204" pitchFamily="34" charset="0"/>
            </a:endParaRPr>
          </a:p>
          <a:p>
            <a:r>
              <a:rPr lang="en-GB" sz="2400" b="1" i="0" u="none" strike="noStrike" baseline="0" dirty="0" smtClean="0">
                <a:solidFill>
                  <a:srgbClr val="7030A0"/>
                </a:solidFill>
                <a:latin typeface="Calibri" panose="020F0502020204030204" pitchFamily="34" charset="0"/>
              </a:rPr>
              <a:t>Talk</a:t>
            </a:r>
            <a:r>
              <a:rPr lang="en-GB" sz="2400" b="1" i="0" u="none" strike="noStrike" baseline="0" dirty="0" smtClean="0">
                <a:latin typeface="Calibri" panose="020F0502020204030204" pitchFamily="34" charset="0"/>
              </a:rPr>
              <a:t>--'I enjoy you playing</a:t>
            </a:r>
            <a:r>
              <a:rPr lang="en-GB" sz="2400" b="1" i="0" u="none" strike="noStrike" dirty="0" smtClean="0">
                <a:latin typeface="Calibri" panose="020F0502020204030204" pitchFamily="34" charset="0"/>
              </a:rPr>
              <a:t> alongside me talking about what we are doing</a:t>
            </a:r>
            <a:r>
              <a:rPr lang="en-GB" sz="2400" b="1" i="0" u="none" strike="noStrike" baseline="0" dirty="0" smtClean="0">
                <a:latin typeface="Calibri" panose="020F0502020204030204" pitchFamily="34" charset="0"/>
              </a:rPr>
              <a:t>.'</a:t>
            </a:r>
            <a:endParaRPr lang="en-GB" sz="2400" b="0" i="0" u="none" strike="noStrike" baseline="0" dirty="0" smtClean="0">
              <a:latin typeface="Calibri" panose="020F0502020204030204" pitchFamily="34" charset="0"/>
            </a:endParaRPr>
          </a:p>
          <a:p>
            <a:endParaRPr lang="en-GB" sz="2400" b="1" i="0" u="none" strike="noStrike" baseline="0" dirty="0" smtClean="0">
              <a:solidFill>
                <a:srgbClr val="00B0F0"/>
              </a:solidFill>
              <a:latin typeface="Calibri" panose="020F0502020204030204" pitchFamily="34" charset="0"/>
            </a:endParaRPr>
          </a:p>
          <a:p>
            <a:r>
              <a:rPr lang="en-GB" sz="2400" b="1" i="0" u="none" strike="noStrike" baseline="0" dirty="0" smtClean="0">
                <a:solidFill>
                  <a:srgbClr val="00B0F0"/>
                </a:solidFill>
                <a:latin typeface="Calibri" panose="020F0502020204030204" pitchFamily="34" charset="0"/>
              </a:rPr>
              <a:t>Play</a:t>
            </a:r>
            <a:r>
              <a:rPr lang="en-GB" sz="2400" b="1" i="0" u="none" strike="noStrike" baseline="0" dirty="0" smtClean="0">
                <a:latin typeface="Calibri" panose="020F0502020204030204" pitchFamily="34" charset="0"/>
              </a:rPr>
              <a:t>--'When we have some time together to play you</a:t>
            </a:r>
            <a:r>
              <a:rPr lang="en-GB" sz="2400" b="1" i="0" u="none" strike="noStrike" dirty="0" smtClean="0">
                <a:latin typeface="Calibri" panose="020F0502020204030204" pitchFamily="34" charset="0"/>
              </a:rPr>
              <a:t> make me feel special</a:t>
            </a:r>
            <a:r>
              <a:rPr lang="en-GB" sz="2400" b="1" i="0" u="none" strike="noStrike" baseline="0" dirty="0" smtClean="0">
                <a:latin typeface="Calibri" panose="020F0502020204030204" pitchFamily="34" charset="0"/>
              </a:rPr>
              <a:t>'.</a:t>
            </a:r>
            <a:endParaRPr lang="en-GB" sz="2400" b="0" i="0" u="none" strike="noStrike" baseline="0" dirty="0" smtClean="0">
              <a:latin typeface="Calibri" panose="020F0502020204030204" pitchFamily="34" charset="0"/>
            </a:endParaRPr>
          </a:p>
          <a:p>
            <a:endParaRPr lang="en-GB" sz="2400" b="1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r>
              <a:rPr lang="en-GB" sz="2400" b="1" i="0" u="none" strike="noStrike" baseline="0" dirty="0" smtClean="0">
                <a:solidFill>
                  <a:srgbClr val="00B050"/>
                </a:solidFill>
                <a:latin typeface="Calibri" panose="020F0502020204030204" pitchFamily="34" charset="0"/>
              </a:rPr>
              <a:t>Relax</a:t>
            </a:r>
            <a:r>
              <a:rPr lang="en-GB" sz="2400" b="1" i="0" u="none" strike="noStrike" baseline="0" dirty="0" smtClean="0">
                <a:latin typeface="Calibri" panose="020F0502020204030204" pitchFamily="34" charset="0"/>
              </a:rPr>
              <a:t>--'I like it when we</a:t>
            </a:r>
            <a:r>
              <a:rPr lang="en-GB" sz="2400" b="1" i="0" u="none" strike="noStrike" dirty="0" smtClean="0">
                <a:latin typeface="Calibri" panose="020F0502020204030204" pitchFamily="34" charset="0"/>
              </a:rPr>
              <a:t> have quiet times when playing</a:t>
            </a:r>
            <a:r>
              <a:rPr lang="en-GB" sz="2400" b="1" i="0" u="none" strike="noStrike" baseline="0" dirty="0" smtClean="0">
                <a:latin typeface="Calibri" panose="020F0502020204030204" pitchFamily="34" charset="0"/>
              </a:rPr>
              <a:t>.'</a:t>
            </a:r>
            <a:endParaRPr lang="en-GB" sz="2400" b="0" i="0" u="none" strike="noStrike" baseline="0" dirty="0" smtClean="0">
              <a:latin typeface="Calibri" panose="020F0502020204030204" pitchFamily="34" charset="0"/>
            </a:endParaRPr>
          </a:p>
          <a:p>
            <a:endParaRPr lang="en-GB" sz="2400" b="1" i="0" u="none" strike="noStrike" baseline="0" dirty="0" smtClean="0">
              <a:solidFill>
                <a:srgbClr val="FFC000"/>
              </a:solidFill>
              <a:latin typeface="Calibri" panose="020F0502020204030204" pitchFamily="34" charset="0"/>
            </a:endParaRPr>
          </a:p>
          <a:p>
            <a:r>
              <a:rPr lang="en-GB" sz="2400" b="1" i="0" u="none" strike="noStrike" baseline="0" dirty="0" smtClean="0">
                <a:solidFill>
                  <a:srgbClr val="FFC000"/>
                </a:solidFill>
                <a:latin typeface="Calibri" panose="020F0502020204030204" pitchFamily="34" charset="0"/>
              </a:rPr>
              <a:t>Cuddle/Engage</a:t>
            </a:r>
            <a:r>
              <a:rPr lang="en-GB" sz="2400" b="1" i="0" u="none" strike="noStrike" baseline="0" dirty="0" smtClean="0">
                <a:latin typeface="Calibri" panose="020F0502020204030204" pitchFamily="34" charset="0"/>
              </a:rPr>
              <a:t>--'When you sit close to me and share</a:t>
            </a:r>
            <a:r>
              <a:rPr lang="en-GB" sz="2400" b="1" i="0" u="none" strike="noStrike" dirty="0" smtClean="0">
                <a:latin typeface="Calibri" panose="020F0502020204030204" pitchFamily="34" charset="0"/>
              </a:rPr>
              <a:t> my ideas and thoughts I feel valued</a:t>
            </a:r>
            <a:r>
              <a:rPr lang="en-GB" sz="2400" b="1" i="0" u="none" strike="noStrike" baseline="0" dirty="0" smtClean="0">
                <a:latin typeface="Calibri" panose="020F0502020204030204" pitchFamily="34" charset="0"/>
              </a:rPr>
              <a:t>.'</a:t>
            </a:r>
            <a:endParaRPr lang="en-GB" sz="2400" b="0" i="0" u="none" strike="noStrike" baseline="0" dirty="0" smtClean="0">
              <a:latin typeface="Calibri" panose="020F0502020204030204" pitchFamily="34" charset="0"/>
            </a:endParaRPr>
          </a:p>
          <a:p>
            <a:endParaRPr lang="en-GB" sz="2400" b="1" i="0" u="none" strike="noStrike" baseline="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endParaRPr lang="en-GB" sz="2400" b="1" i="0" u="none" strike="noStrike" baseline="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en-GB" sz="2400" b="1" i="0" u="none" strike="noStrike" baseline="0" dirty="0" smtClean="0">
                <a:solidFill>
                  <a:srgbClr val="FF0000"/>
                </a:solidFill>
                <a:latin typeface="Calibri" panose="020F0502020204030204" pitchFamily="34" charset="0"/>
              </a:rPr>
              <a:t>Respond</a:t>
            </a:r>
            <a:r>
              <a:rPr lang="en-GB" sz="2400" b="1" i="0" u="none" strike="noStrike" baseline="0" dirty="0" smtClean="0">
                <a:latin typeface="Calibri" panose="020F0502020204030204" pitchFamily="34" charset="0"/>
              </a:rPr>
              <a:t>--'I like it when you listen to me talking and make me feel safe.'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809" y="4887883"/>
            <a:ext cx="1647099" cy="1577297"/>
          </a:xfrm>
          <a:prstGeom prst="rect">
            <a:avLst/>
          </a:prstGeom>
        </p:spPr>
      </p:pic>
      <p:pic>
        <p:nvPicPr>
          <p:cNvPr id="1026" name="Picture 2" descr="Playing With Your Chil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833" y="556952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ushy or laid back? Economic factors influence parenting style | YaleNew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833" y="3192087"/>
            <a:ext cx="2277773" cy="132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082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53EBC817195249991CE1EDB110EF1E" ma:contentTypeVersion="12" ma:contentTypeDescription="Create a new document." ma:contentTypeScope="" ma:versionID="63af17ab0a81d7b9e5a4760d2314105d">
  <xsd:schema xmlns:xsd="http://www.w3.org/2001/XMLSchema" xmlns:xs="http://www.w3.org/2001/XMLSchema" xmlns:p="http://schemas.microsoft.com/office/2006/metadata/properties" xmlns:ns2="b89f0e42-f61e-42f4-8f80-38263515bbbd" xmlns:ns3="90a9a386-63b2-4faf-bf37-ada4eccc0810" targetNamespace="http://schemas.microsoft.com/office/2006/metadata/properties" ma:root="true" ma:fieldsID="6b0a974b53047e5986b950de198caf92" ns2:_="" ns3:_="">
    <xsd:import namespace="b89f0e42-f61e-42f4-8f80-38263515bbbd"/>
    <xsd:import namespace="90a9a386-63b2-4faf-bf37-ada4eccc08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f0e42-f61e-42f4-8f80-38263515bb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a9a386-63b2-4faf-bf37-ada4eccc081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0a9a386-63b2-4faf-bf37-ada4eccc0810">
      <UserInfo>
        <DisplayName/>
        <AccountId xsi:nil="true"/>
        <AccountType/>
      </UserInfo>
    </SharedWithUsers>
    <MediaLengthInSeconds xmlns="b89f0e42-f61e-42f4-8f80-38263515bbbd" xsi:nil="true"/>
  </documentManagement>
</p:properties>
</file>

<file path=customXml/itemProps1.xml><?xml version="1.0" encoding="utf-8"?>
<ds:datastoreItem xmlns:ds="http://schemas.openxmlformats.org/officeDocument/2006/customXml" ds:itemID="{68E267AC-2BFF-4155-A4ED-8296A7D25C1D}"/>
</file>

<file path=customXml/itemProps2.xml><?xml version="1.0" encoding="utf-8"?>
<ds:datastoreItem xmlns:ds="http://schemas.openxmlformats.org/officeDocument/2006/customXml" ds:itemID="{1E5ECBB1-23FE-40BF-9843-569D9951F7E9}"/>
</file>

<file path=customXml/itemProps3.xml><?xml version="1.0" encoding="utf-8"?>
<ds:datastoreItem xmlns:ds="http://schemas.openxmlformats.org/officeDocument/2006/customXml" ds:itemID="{40AEB61A-AD54-4E36-89CD-C525566E7F57}"/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81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 Ford</dc:creator>
  <cp:lastModifiedBy>Ford</cp:lastModifiedBy>
  <cp:revision>3</cp:revision>
  <dcterms:created xsi:type="dcterms:W3CDTF">2021-06-10T13:40:51Z</dcterms:created>
  <dcterms:modified xsi:type="dcterms:W3CDTF">2021-06-11T11:03:29Z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0x0101003553EBC817195249991CE1EDB110EF1E</vt:lpwstr>
  </property>
  <property fmtid="{D5CDD505-2E9C-101B-9397-08002B2CF9AE}" pid="3" name="Order">
    <vt:r8>618800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</Properties>
</file>