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9667C-2BAF-4DD0-A2EE-E5074CE138FC}" type="datetimeFigureOut">
              <a:rPr lang="en-GB" smtClean="0"/>
              <a:t>23/07/2021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3C2E6-9B0F-4AD9-B8EE-F73A661C55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461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9667C-2BAF-4DD0-A2EE-E5074CE138FC}" type="datetimeFigureOut">
              <a:rPr lang="en-GB" smtClean="0"/>
              <a:t>23/07/2021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3C2E6-9B0F-4AD9-B8EE-F73A661C55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4235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9667C-2BAF-4DD0-A2EE-E5074CE138FC}" type="datetimeFigureOut">
              <a:rPr lang="en-GB" smtClean="0"/>
              <a:t>23/07/2021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3C2E6-9B0F-4AD9-B8EE-F73A661C55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1167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9667C-2BAF-4DD0-A2EE-E5074CE138FC}" type="datetimeFigureOut">
              <a:rPr lang="en-GB" smtClean="0"/>
              <a:t>23/07/2021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3C2E6-9B0F-4AD9-B8EE-F73A661C55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4516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9667C-2BAF-4DD0-A2EE-E5074CE138FC}" type="datetimeFigureOut">
              <a:rPr lang="en-GB" smtClean="0"/>
              <a:t>23/07/2021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3C2E6-9B0F-4AD9-B8EE-F73A661C55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7462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9667C-2BAF-4DD0-A2EE-E5074CE138FC}" type="datetimeFigureOut">
              <a:rPr lang="en-GB" smtClean="0"/>
              <a:t>23/07/2021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3C2E6-9B0F-4AD9-B8EE-F73A661C55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1919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9667C-2BAF-4DD0-A2EE-E5074CE138FC}" type="datetimeFigureOut">
              <a:rPr lang="en-GB" smtClean="0"/>
              <a:t>23/07/2021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3C2E6-9B0F-4AD9-B8EE-F73A661C55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7368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9667C-2BAF-4DD0-A2EE-E5074CE138FC}" type="datetimeFigureOut">
              <a:rPr lang="en-GB" smtClean="0"/>
              <a:t>23/07/2021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3C2E6-9B0F-4AD9-B8EE-F73A661C55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5279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9667C-2BAF-4DD0-A2EE-E5074CE138FC}" type="datetimeFigureOut">
              <a:rPr lang="en-GB" smtClean="0"/>
              <a:t>23/07/2021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3C2E6-9B0F-4AD9-B8EE-F73A661C55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403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9667C-2BAF-4DD0-A2EE-E5074CE138FC}" type="datetimeFigureOut">
              <a:rPr lang="en-GB" smtClean="0"/>
              <a:t>23/07/2021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3C2E6-9B0F-4AD9-B8EE-F73A661C55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9090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9667C-2BAF-4DD0-A2EE-E5074CE138FC}" type="datetimeFigureOut">
              <a:rPr lang="en-GB" smtClean="0"/>
              <a:t>23/07/2021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3C2E6-9B0F-4AD9-B8EE-F73A661C55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1178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39667C-2BAF-4DD0-A2EE-E5074CE138FC}" type="datetimeFigureOut">
              <a:rPr lang="en-GB" smtClean="0"/>
              <a:t>23/07/2021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23C2E6-9B0F-4AD9-B8EE-F73A661C55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602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74" y="-594"/>
            <a:ext cx="2895851" cy="685859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048000" y="405096"/>
            <a:ext cx="6096000" cy="641714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sz="2700" b="1" u="sng" dirty="0">
                <a:solidFill>
                  <a:prstClr val="black"/>
                </a:solidFill>
                <a:latin typeface="Calibri" panose="020F0502020204030204" pitchFamily="34" charset="0"/>
              </a:rPr>
              <a:t>Soo </a:t>
            </a:r>
            <a:r>
              <a:rPr lang="en-GB" sz="2700" b="1" u="sng" dirty="0" err="1">
                <a:solidFill>
                  <a:prstClr val="black"/>
                </a:solidFill>
                <a:latin typeface="Calibri" panose="020F0502020204030204" pitchFamily="34" charset="0"/>
              </a:rPr>
              <a:t>dukaamaysiga</a:t>
            </a:r>
            <a:r>
              <a:rPr lang="en-GB" sz="2700" b="1" u="sng" dirty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</a:p>
          <a:p>
            <a:pPr lvl="0"/>
            <a:r>
              <a:rPr lang="en-GB" sz="2400" b="1" dirty="0">
                <a:solidFill>
                  <a:srgbClr val="7030A0"/>
                </a:solidFill>
                <a:latin typeface="Calibri" panose="020F0502020204030204" pitchFamily="34" charset="0"/>
              </a:rPr>
              <a:t>Hadal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—‘waan ka </a:t>
            </a:r>
            <a:r>
              <a:rPr lang="en-GB" sz="24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helay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marka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aad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sharaxayso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waxa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aan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iibsaneyno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iyo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sababta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’.</a:t>
            </a:r>
          </a:p>
          <a:p>
            <a:pPr lvl="0"/>
            <a:endParaRPr lang="en-GB" sz="2400" b="1" dirty="0">
              <a:solidFill>
                <a:srgbClr val="00B0F0"/>
              </a:solidFill>
              <a:latin typeface="Calibri" panose="020F0502020204030204" pitchFamily="34" charset="0"/>
            </a:endParaRPr>
          </a:p>
          <a:p>
            <a:pPr lvl="0"/>
            <a:r>
              <a:rPr lang="en-GB" sz="2400" b="1" dirty="0" err="1">
                <a:solidFill>
                  <a:srgbClr val="00B0F0"/>
                </a:solidFill>
                <a:latin typeface="Calibri" panose="020F0502020204030204" pitchFamily="34" charset="0"/>
              </a:rPr>
              <a:t>Ciyaar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--‘Waan </a:t>
            </a:r>
            <a:r>
              <a:rPr lang="en-GB" sz="24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ku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raaxaystaa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marka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aad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  </a:t>
            </a:r>
            <a:r>
              <a:rPr lang="en-GB" sz="24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dukaamaysiga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 ka </a:t>
            </a:r>
            <a:r>
              <a:rPr lang="en-GB" sz="24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dhigaysid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madadaalo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 — </a:t>
            </a:r>
            <a:r>
              <a:rPr lang="en-GB" sz="24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tirinta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, kala-</a:t>
            </a:r>
            <a:r>
              <a:rPr lang="en-GB" sz="24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soocidda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, </a:t>
            </a:r>
            <a:r>
              <a:rPr lang="en-GB" sz="24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een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ku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en-GB" sz="2400" b="1">
                <a:solidFill>
                  <a:prstClr val="black"/>
                </a:solidFill>
                <a:latin typeface="Calibri" panose="020F0502020204030204" pitchFamily="34" charset="0"/>
              </a:rPr>
              <a:t>caawinayo’.</a:t>
            </a:r>
            <a:endParaRPr lang="en-GB" sz="2400" dirty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pPr lvl="0"/>
            <a:endParaRPr lang="en-GB" sz="2400" b="1" dirty="0">
              <a:solidFill>
                <a:srgbClr val="00B050"/>
              </a:solidFill>
              <a:latin typeface="Calibri" panose="020F0502020204030204" pitchFamily="34" charset="0"/>
            </a:endParaRPr>
          </a:p>
          <a:p>
            <a:pPr lvl="0"/>
            <a:r>
              <a:rPr lang="en-GB" sz="2400" b="1" dirty="0" err="1">
                <a:solidFill>
                  <a:srgbClr val="00B050"/>
                </a:solidFill>
                <a:latin typeface="Calibri" panose="020F0502020204030204" pitchFamily="34" charset="0"/>
              </a:rPr>
              <a:t>Nasasho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--‘Waan ka </a:t>
            </a:r>
            <a:r>
              <a:rPr lang="en-GB" sz="24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helay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marka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aanad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 I </a:t>
            </a:r>
            <a:r>
              <a:rPr lang="en-GB" sz="24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dedejin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eed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waqti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i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siiso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si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aan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 wax u </a:t>
            </a:r>
            <a:r>
              <a:rPr lang="en-GB" sz="24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eego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’. </a:t>
            </a:r>
          </a:p>
          <a:p>
            <a:pPr lvl="0"/>
            <a:endParaRPr lang="en-GB" sz="2400" b="1" dirty="0">
              <a:solidFill>
                <a:srgbClr val="FFC000"/>
              </a:solidFill>
              <a:latin typeface="Calibri" panose="020F0502020204030204" pitchFamily="34" charset="0"/>
            </a:endParaRPr>
          </a:p>
          <a:p>
            <a:pPr lvl="0"/>
            <a:r>
              <a:rPr lang="en-GB" sz="2400" b="1" dirty="0" err="1">
                <a:solidFill>
                  <a:srgbClr val="FFC000"/>
                </a:solidFill>
                <a:latin typeface="Calibri" panose="020F0502020204030204" pitchFamily="34" charset="0"/>
              </a:rPr>
              <a:t>kilinkilayn</a:t>
            </a:r>
            <a:r>
              <a:rPr lang="en-GB" sz="2400" b="1" dirty="0">
                <a:solidFill>
                  <a:srgbClr val="FFC000"/>
                </a:solidFill>
                <a:latin typeface="Calibri" panose="020F0502020204030204" pitchFamily="34" charset="0"/>
              </a:rPr>
              <a:t>/</a:t>
            </a:r>
            <a:r>
              <a:rPr lang="en-GB" sz="2400" b="1" dirty="0" err="1">
                <a:solidFill>
                  <a:srgbClr val="FFC000"/>
                </a:solidFill>
                <a:latin typeface="Calibri" panose="020F0502020204030204" pitchFamily="34" charset="0"/>
              </a:rPr>
              <a:t>Hawl</a:t>
            </a:r>
            <a:r>
              <a:rPr lang="en-GB" sz="2400" b="1" dirty="0">
                <a:solidFill>
                  <a:srgbClr val="FFC000"/>
                </a:solidFill>
                <a:latin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rgbClr val="FFC000"/>
                </a:solidFill>
                <a:latin typeface="Calibri" panose="020F0502020204030204" pitchFamily="34" charset="0"/>
              </a:rPr>
              <a:t>gelin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--'</a:t>
            </a:r>
            <a:r>
              <a:rPr lang="en-GB" sz="24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Markaad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 ii </a:t>
            </a:r>
            <a:r>
              <a:rPr lang="en-GB" sz="24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soo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dhowaato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waxaad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iga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dhigeysaa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inaan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ammaan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dareemayo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.’</a:t>
            </a:r>
            <a:endParaRPr lang="en-GB" sz="2400" dirty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pPr lvl="0"/>
            <a:endParaRPr lang="en-GB" sz="2400" b="1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lvl="0"/>
            <a:r>
              <a:rPr lang="en-GB" sz="24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Jawaab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-'</a:t>
            </a:r>
            <a:r>
              <a:rPr lang="en-GB" sz="24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Waan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jeclahay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markaad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 ka </a:t>
            </a:r>
            <a:r>
              <a:rPr lang="en-GB" sz="24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jawaabto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su'aalahayga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oo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aad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 wax badan </a:t>
            </a:r>
            <a:r>
              <a:rPr lang="en-GB" sz="24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iiga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prstClr val="black"/>
                </a:solidFill>
                <a:latin typeface="Calibri" panose="020F0502020204030204" pitchFamily="34" charset="0"/>
              </a:rPr>
              <a:t>sheegto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’.</a:t>
            </a:r>
            <a:endParaRPr lang="en-GB" dirty="0">
              <a:solidFill>
                <a:prstClr val="black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4436" y="3270843"/>
            <a:ext cx="1390400" cy="133147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6149" y="4753442"/>
            <a:ext cx="2466975" cy="18478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05648" y="591094"/>
            <a:ext cx="2847975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2405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553EBC817195249991CE1EDB110EF1E" ma:contentTypeVersion="12" ma:contentTypeDescription="Create a new document." ma:contentTypeScope="" ma:versionID="63af17ab0a81d7b9e5a4760d2314105d">
  <xsd:schema xmlns:xsd="http://www.w3.org/2001/XMLSchema" xmlns:xs="http://www.w3.org/2001/XMLSchema" xmlns:p="http://schemas.microsoft.com/office/2006/metadata/properties" xmlns:ns2="b89f0e42-f61e-42f4-8f80-38263515bbbd" xmlns:ns3="90a9a386-63b2-4faf-bf37-ada4eccc0810" targetNamespace="http://schemas.microsoft.com/office/2006/metadata/properties" ma:root="true" ma:fieldsID="6b0a974b53047e5986b950de198caf92" ns2:_="" ns3:_="">
    <xsd:import namespace="b89f0e42-f61e-42f4-8f80-38263515bbbd"/>
    <xsd:import namespace="90a9a386-63b2-4faf-bf37-ada4eccc081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9f0e42-f61e-42f4-8f80-38263515bbb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a9a386-63b2-4faf-bf37-ada4eccc0810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90a9a386-63b2-4faf-bf37-ada4eccc0810">
      <UserInfo>
        <DisplayName/>
        <AccountId xsi:nil="true"/>
        <AccountType/>
      </UserInfo>
    </SharedWithUsers>
    <MediaLengthInSeconds xmlns="b89f0e42-f61e-42f4-8f80-38263515bbbd" xsi:nil="true"/>
  </documentManagement>
</p:properties>
</file>

<file path=customXml/itemProps1.xml><?xml version="1.0" encoding="utf-8"?>
<ds:datastoreItem xmlns:ds="http://schemas.openxmlformats.org/officeDocument/2006/customXml" ds:itemID="{FFF0436A-B73B-4BD2-9BBD-6B5CF86110C8}"/>
</file>

<file path=customXml/itemProps2.xml><?xml version="1.0" encoding="utf-8"?>
<ds:datastoreItem xmlns:ds="http://schemas.openxmlformats.org/officeDocument/2006/customXml" ds:itemID="{7BC84C71-CF05-4337-8480-3F0BC702BF4F}"/>
</file>

<file path=customXml/itemProps3.xml><?xml version="1.0" encoding="utf-8"?>
<ds:datastoreItem xmlns:ds="http://schemas.openxmlformats.org/officeDocument/2006/customXml" ds:itemID="{A858E0DB-DBE9-494D-A22B-EF3BB55C1BD8}"/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82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Ford</dc:creator>
  <cp:lastModifiedBy>Ford</cp:lastModifiedBy>
  <cp:revision>4</cp:revision>
  <dcterms:created xsi:type="dcterms:W3CDTF">2021-06-11T11:26:46Z</dcterms:created>
  <dcterms:modified xsi:type="dcterms:W3CDTF">2021-07-23T11:21:58Z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0x0101003553EBC817195249991CE1EDB110EF1E</vt:lpwstr>
  </property>
  <property fmtid="{D5CDD505-2E9C-101B-9397-08002B2CF9AE}" pid="3" name="Order">
    <vt:r8>640100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  <property fmtid="{D5CDD505-2E9C-101B-9397-08002B2CF9AE}" pid="8" name="_SourceUrl">
    <vt:lpwstr/>
  </property>
  <property fmtid="{D5CDD505-2E9C-101B-9397-08002B2CF9AE}" pid="9" name="_SharedFileIndex">
    <vt:lpwstr/>
  </property>
  <property fmtid="{D5CDD505-2E9C-101B-9397-08002B2CF9AE}" pid="10" name="ComplianceAssetId">
    <vt:lpwstr/>
  </property>
  <property fmtid="{D5CDD505-2E9C-101B-9397-08002B2CF9AE}" pid="11" name="TemplateUrl">
    <vt:lpwstr/>
  </property>
</Properties>
</file>