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61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235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167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516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462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919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368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279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403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090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9667C-2BAF-4DD0-A2EE-E5074CE138FC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17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9667C-2BAF-4DD0-A2EE-E5074CE138FC}" type="datetimeFigureOut">
              <a:rPr lang="en-GB" smtClean="0"/>
              <a:t>11/06/2021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3C2E6-9B0F-4AD9-B8EE-F73A661C55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02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4"/>
            <a:ext cx="2895851" cy="685859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48000" y="405096"/>
            <a:ext cx="6096000" cy="604780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700" b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Going to the shops </a:t>
            </a:r>
            <a:endParaRPr lang="en-GB" sz="2700" b="1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lvl="0"/>
            <a:r>
              <a:rPr lang="en-GB" sz="2400" b="1" dirty="0" smtClean="0">
                <a:solidFill>
                  <a:srgbClr val="7030A0"/>
                </a:solidFill>
                <a:latin typeface="Calibri" panose="020F0502020204030204" pitchFamily="34" charset="0"/>
              </a:rPr>
              <a:t>Talk</a:t>
            </a:r>
            <a:r>
              <a:rPr lang="en-GB" sz="2400" b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-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-'I </a:t>
            </a:r>
            <a:r>
              <a:rPr lang="en-GB" sz="2400" b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like it when you explain what we are buying and why.</a:t>
            </a:r>
          </a:p>
          <a:p>
            <a:pPr lvl="0"/>
            <a:endParaRPr lang="en-GB" sz="2400" b="1" dirty="0">
              <a:solidFill>
                <a:srgbClr val="00B0F0"/>
              </a:solidFill>
              <a:latin typeface="Calibri" panose="020F0502020204030204" pitchFamily="34" charset="0"/>
            </a:endParaRPr>
          </a:p>
          <a:p>
            <a:pPr lvl="0"/>
            <a:r>
              <a:rPr lang="en-GB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Play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-</a:t>
            </a:r>
            <a:r>
              <a:rPr lang="en-GB" sz="2400" b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-‘I enjoy shopping when you make it fun—counting, sorting, helping you'.</a:t>
            </a:r>
            <a:endParaRPr lang="en-GB" sz="240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lvl="0"/>
            <a:endParaRPr lang="en-GB" sz="2400" b="1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lvl="0"/>
            <a:r>
              <a:rPr lang="en-GB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Relax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--'I like it when </a:t>
            </a:r>
            <a:r>
              <a:rPr lang="en-GB" sz="2400" b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you give me time to look at things and we are not rushing.’ </a:t>
            </a:r>
          </a:p>
          <a:p>
            <a:pPr lvl="0"/>
            <a:endParaRPr lang="en-GB" sz="2400" b="1" dirty="0">
              <a:solidFill>
                <a:srgbClr val="FFC000"/>
              </a:solidFill>
              <a:latin typeface="Calibri" panose="020F0502020204030204" pitchFamily="34" charset="0"/>
            </a:endParaRPr>
          </a:p>
          <a:p>
            <a:pPr lvl="0"/>
            <a:r>
              <a:rPr lang="en-GB" sz="2400" b="1" dirty="0">
                <a:solidFill>
                  <a:srgbClr val="FFC000"/>
                </a:solidFill>
                <a:latin typeface="Calibri" panose="020F0502020204030204" pitchFamily="34" charset="0"/>
              </a:rPr>
              <a:t>Cuddle/Engage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--'When you </a:t>
            </a:r>
            <a:r>
              <a:rPr lang="en-GB" sz="2400" b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stay 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close to me </a:t>
            </a:r>
            <a:r>
              <a:rPr lang="en-GB" sz="2400" b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you make me feel safe.'</a:t>
            </a:r>
            <a:endParaRPr lang="en-GB" sz="240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lvl="0"/>
            <a:endParaRPr lang="en-GB" sz="24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lvl="0"/>
            <a:endParaRPr lang="en-GB" sz="24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lvl="0"/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</a:rPr>
              <a:t>Respond</a:t>
            </a:r>
            <a:r>
              <a:rPr lang="en-GB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--'I like it when you </a:t>
            </a:r>
            <a:r>
              <a:rPr lang="en-GB" sz="2400" b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answer my questions and tell me more.'</a:t>
            </a:r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4436" y="3270843"/>
            <a:ext cx="1390400" cy="13314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149" y="4753442"/>
            <a:ext cx="2466975" cy="18478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5648" y="591094"/>
            <a:ext cx="28479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40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53EBC817195249991CE1EDB110EF1E" ma:contentTypeVersion="12" ma:contentTypeDescription="Create a new document." ma:contentTypeScope="" ma:versionID="63af17ab0a81d7b9e5a4760d2314105d">
  <xsd:schema xmlns:xsd="http://www.w3.org/2001/XMLSchema" xmlns:xs="http://www.w3.org/2001/XMLSchema" xmlns:p="http://schemas.microsoft.com/office/2006/metadata/properties" xmlns:ns2="b89f0e42-f61e-42f4-8f80-38263515bbbd" xmlns:ns3="90a9a386-63b2-4faf-bf37-ada4eccc0810" targetNamespace="http://schemas.microsoft.com/office/2006/metadata/properties" ma:root="true" ma:fieldsID="6b0a974b53047e5986b950de198caf92" ns2:_="" ns3:_="">
    <xsd:import namespace="b89f0e42-f61e-42f4-8f80-38263515bbbd"/>
    <xsd:import namespace="90a9a386-63b2-4faf-bf37-ada4eccc08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f0e42-f61e-42f4-8f80-38263515bb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a9a386-63b2-4faf-bf37-ada4eccc081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0a9a386-63b2-4faf-bf37-ada4eccc0810">
      <UserInfo>
        <DisplayName/>
        <AccountId xsi:nil="true"/>
        <AccountType/>
      </UserInfo>
    </SharedWithUsers>
    <MediaLengthInSeconds xmlns="b89f0e42-f61e-42f4-8f80-38263515bbbd" xsi:nil="true"/>
  </documentManagement>
</p:properties>
</file>

<file path=customXml/itemProps1.xml><?xml version="1.0" encoding="utf-8"?>
<ds:datastoreItem xmlns:ds="http://schemas.openxmlformats.org/officeDocument/2006/customXml" ds:itemID="{DFB2F446-4AE7-490B-8A59-3A0F42F38260}"/>
</file>

<file path=customXml/itemProps2.xml><?xml version="1.0" encoding="utf-8"?>
<ds:datastoreItem xmlns:ds="http://schemas.openxmlformats.org/officeDocument/2006/customXml" ds:itemID="{7E00D016-CB28-4B4C-A64B-A183986A418E}"/>
</file>

<file path=customXml/itemProps3.xml><?xml version="1.0" encoding="utf-8"?>
<ds:datastoreItem xmlns:ds="http://schemas.openxmlformats.org/officeDocument/2006/customXml" ds:itemID="{50D48B98-8576-49ED-8584-3A6418CC3107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84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Ford</dc:creator>
  <cp:lastModifiedBy>Ford</cp:lastModifiedBy>
  <cp:revision>2</cp:revision>
  <dcterms:created xsi:type="dcterms:W3CDTF">2021-06-11T11:26:46Z</dcterms:created>
  <dcterms:modified xsi:type="dcterms:W3CDTF">2021-06-11T11:29:15Z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0x0101003553EBC817195249991CE1EDB110EF1E</vt:lpwstr>
  </property>
  <property fmtid="{D5CDD505-2E9C-101B-9397-08002B2CF9AE}" pid="3" name="Order">
    <vt:r8>619100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</Properties>
</file>